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76" r:id="rId5"/>
    <p:sldId id="277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4" autoAdjust="0"/>
    <p:restoredTop sz="94660"/>
  </p:normalViewPr>
  <p:slideViewPr>
    <p:cSldViewPr snapToGrid="0">
      <p:cViewPr>
        <p:scale>
          <a:sx n="87" d="100"/>
          <a:sy n="87" d="100"/>
        </p:scale>
        <p:origin x="-72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雪乃" userId="28a82ebe5eab1b71" providerId="LiveId" clId="{F06041E6-521C-4F93-B5AB-D8D77F9CE2A1}"/>
    <pc:docChg chg="undo custSel delSld modSld sldOrd">
      <pc:chgData name="雪乃" userId="28a82ebe5eab1b71" providerId="LiveId" clId="{F06041E6-521C-4F93-B5AB-D8D77F9CE2A1}" dt="2021-04-03T06:21:31.418" v="186" actId="20577"/>
      <pc:docMkLst>
        <pc:docMk/>
      </pc:docMkLst>
      <pc:sldChg chg="modSp mod">
        <pc:chgData name="雪乃" userId="28a82ebe5eab1b71" providerId="LiveId" clId="{F06041E6-521C-4F93-B5AB-D8D77F9CE2A1}" dt="2021-04-03T06:10:00.545" v="157"/>
        <pc:sldMkLst>
          <pc:docMk/>
          <pc:sldMk cId="4117889156" sldId="256"/>
        </pc:sldMkLst>
        <pc:spChg chg="mod">
          <ac:chgData name="雪乃" userId="28a82ebe5eab1b71" providerId="LiveId" clId="{F06041E6-521C-4F93-B5AB-D8D77F9CE2A1}" dt="2021-04-03T06:10:00.545" v="157"/>
          <ac:spMkLst>
            <pc:docMk/>
            <pc:sldMk cId="4117889156" sldId="256"/>
            <ac:spMk id="3" creationId="{DC22D854-3EF6-4C63-8E62-C1002D137939}"/>
          </ac:spMkLst>
        </pc:spChg>
      </pc:sldChg>
      <pc:sldChg chg="del">
        <pc:chgData name="雪乃" userId="28a82ebe5eab1b71" providerId="LiveId" clId="{F06041E6-521C-4F93-B5AB-D8D77F9CE2A1}" dt="2021-04-03T05:59:58.302" v="0" actId="2696"/>
        <pc:sldMkLst>
          <pc:docMk/>
          <pc:sldMk cId="3115298121" sldId="260"/>
        </pc:sldMkLst>
      </pc:sldChg>
      <pc:sldChg chg="del">
        <pc:chgData name="雪乃" userId="28a82ebe5eab1b71" providerId="LiveId" clId="{F06041E6-521C-4F93-B5AB-D8D77F9CE2A1}" dt="2021-04-03T06:07:53.808" v="141" actId="2696"/>
        <pc:sldMkLst>
          <pc:docMk/>
          <pc:sldMk cId="3219823039" sldId="261"/>
        </pc:sldMkLst>
      </pc:sldChg>
      <pc:sldChg chg="del">
        <pc:chgData name="雪乃" userId="28a82ebe5eab1b71" providerId="LiveId" clId="{F06041E6-521C-4F93-B5AB-D8D77F9CE2A1}" dt="2021-04-03T06:07:57.195" v="142" actId="2696"/>
        <pc:sldMkLst>
          <pc:docMk/>
          <pc:sldMk cId="163809341" sldId="262"/>
        </pc:sldMkLst>
      </pc:sldChg>
      <pc:sldChg chg="del">
        <pc:chgData name="雪乃" userId="28a82ebe5eab1b71" providerId="LiveId" clId="{F06041E6-521C-4F93-B5AB-D8D77F9CE2A1}" dt="2021-04-03T06:08:00.437" v="143" actId="2696"/>
        <pc:sldMkLst>
          <pc:docMk/>
          <pc:sldMk cId="2246018745" sldId="263"/>
        </pc:sldMkLst>
      </pc:sldChg>
      <pc:sldChg chg="del">
        <pc:chgData name="雪乃" userId="28a82ebe5eab1b71" providerId="LiveId" clId="{F06041E6-521C-4F93-B5AB-D8D77F9CE2A1}" dt="2021-04-03T06:08:04.355" v="144" actId="2696"/>
        <pc:sldMkLst>
          <pc:docMk/>
          <pc:sldMk cId="3836396408" sldId="264"/>
        </pc:sldMkLst>
      </pc:sldChg>
      <pc:sldChg chg="del">
        <pc:chgData name="雪乃" userId="28a82ebe5eab1b71" providerId="LiveId" clId="{F06041E6-521C-4F93-B5AB-D8D77F9CE2A1}" dt="2021-04-03T06:08:10.119" v="145" actId="2696"/>
        <pc:sldMkLst>
          <pc:docMk/>
          <pc:sldMk cId="3447681782" sldId="265"/>
        </pc:sldMkLst>
      </pc:sldChg>
      <pc:sldChg chg="del">
        <pc:chgData name="雪乃" userId="28a82ebe5eab1b71" providerId="LiveId" clId="{F06041E6-521C-4F93-B5AB-D8D77F9CE2A1}" dt="2021-04-03T06:08:19.250" v="146" actId="2696"/>
        <pc:sldMkLst>
          <pc:docMk/>
          <pc:sldMk cId="2112270466" sldId="266"/>
        </pc:sldMkLst>
      </pc:sldChg>
      <pc:sldChg chg="del">
        <pc:chgData name="雪乃" userId="28a82ebe5eab1b71" providerId="LiveId" clId="{F06041E6-521C-4F93-B5AB-D8D77F9CE2A1}" dt="2021-04-03T06:08:39.847" v="147" actId="2696"/>
        <pc:sldMkLst>
          <pc:docMk/>
          <pc:sldMk cId="3802181672" sldId="267"/>
        </pc:sldMkLst>
      </pc:sldChg>
      <pc:sldChg chg="modSp del mod">
        <pc:chgData name="雪乃" userId="28a82ebe5eab1b71" providerId="LiveId" clId="{F06041E6-521C-4F93-B5AB-D8D77F9CE2A1}" dt="2021-04-03T06:07:32.085" v="137" actId="2696"/>
        <pc:sldMkLst>
          <pc:docMk/>
          <pc:sldMk cId="1062664787" sldId="268"/>
        </pc:sldMkLst>
        <pc:picChg chg="mod">
          <ac:chgData name="雪乃" userId="28a82ebe5eab1b71" providerId="LiveId" clId="{F06041E6-521C-4F93-B5AB-D8D77F9CE2A1}" dt="2021-04-03T06:05:01.479" v="134" actId="1076"/>
          <ac:picMkLst>
            <pc:docMk/>
            <pc:sldMk cId="1062664787" sldId="268"/>
            <ac:picMk id="5" creationId="{CB38AE67-8E1E-4479-A690-F191168AB251}"/>
          </ac:picMkLst>
        </pc:picChg>
      </pc:sldChg>
      <pc:sldChg chg="modSp mod">
        <pc:chgData name="雪乃" userId="28a82ebe5eab1b71" providerId="LiveId" clId="{F06041E6-521C-4F93-B5AB-D8D77F9CE2A1}" dt="2021-04-03T06:01:25.145" v="7" actId="1076"/>
        <pc:sldMkLst>
          <pc:docMk/>
          <pc:sldMk cId="462674290" sldId="269"/>
        </pc:sldMkLst>
        <pc:spChg chg="mod">
          <ac:chgData name="雪乃" userId="28a82ebe5eab1b71" providerId="LiveId" clId="{F06041E6-521C-4F93-B5AB-D8D77F9CE2A1}" dt="2021-04-03T06:01:25.145" v="7" actId="1076"/>
          <ac:spMkLst>
            <pc:docMk/>
            <pc:sldMk cId="462674290" sldId="269"/>
            <ac:spMk id="2" creationId="{786E44F7-332F-4D67-AA1B-70AA4A45BFA9}"/>
          </ac:spMkLst>
        </pc:spChg>
      </pc:sldChg>
      <pc:sldChg chg="del">
        <pc:chgData name="雪乃" userId="28a82ebe5eab1b71" providerId="LiveId" clId="{F06041E6-521C-4F93-B5AB-D8D77F9CE2A1}" dt="2021-04-03T06:07:20.140" v="135" actId="2696"/>
        <pc:sldMkLst>
          <pc:docMk/>
          <pc:sldMk cId="2584527576" sldId="270"/>
        </pc:sldMkLst>
      </pc:sldChg>
      <pc:sldChg chg="del ord">
        <pc:chgData name="雪乃" userId="28a82ebe5eab1b71" providerId="LiveId" clId="{F06041E6-521C-4F93-B5AB-D8D77F9CE2A1}" dt="2021-04-03T06:07:43.739" v="139" actId="2696"/>
        <pc:sldMkLst>
          <pc:docMk/>
          <pc:sldMk cId="682738682" sldId="271"/>
        </pc:sldMkLst>
      </pc:sldChg>
      <pc:sldChg chg="del ord">
        <pc:chgData name="雪乃" userId="28a82ebe5eab1b71" providerId="LiveId" clId="{F06041E6-521C-4F93-B5AB-D8D77F9CE2A1}" dt="2021-04-03T06:07:39.083" v="138" actId="2696"/>
        <pc:sldMkLst>
          <pc:docMk/>
          <pc:sldMk cId="605760432" sldId="272"/>
        </pc:sldMkLst>
      </pc:sldChg>
      <pc:sldChg chg="del ord">
        <pc:chgData name="雪乃" userId="28a82ebe5eab1b71" providerId="LiveId" clId="{F06041E6-521C-4F93-B5AB-D8D77F9CE2A1}" dt="2021-04-03T06:07:48.251" v="140" actId="2696"/>
        <pc:sldMkLst>
          <pc:docMk/>
          <pc:sldMk cId="2004816628" sldId="273"/>
        </pc:sldMkLst>
      </pc:sldChg>
      <pc:sldChg chg="del">
        <pc:chgData name="雪乃" userId="28a82ebe5eab1b71" providerId="LiveId" clId="{F06041E6-521C-4F93-B5AB-D8D77F9CE2A1}" dt="2021-04-03T06:07:28.245" v="136" actId="2696"/>
        <pc:sldMkLst>
          <pc:docMk/>
          <pc:sldMk cId="2757908600" sldId="274"/>
        </pc:sldMkLst>
      </pc:sldChg>
      <pc:sldChg chg="modSp mod">
        <pc:chgData name="雪乃" userId="28a82ebe5eab1b71" providerId="LiveId" clId="{F06041E6-521C-4F93-B5AB-D8D77F9CE2A1}" dt="2021-04-03T06:21:31.418" v="186" actId="20577"/>
        <pc:sldMkLst>
          <pc:docMk/>
          <pc:sldMk cId="1948140427" sldId="276"/>
        </pc:sldMkLst>
        <pc:spChg chg="mod">
          <ac:chgData name="雪乃" userId="28a82ebe5eab1b71" providerId="LiveId" clId="{F06041E6-521C-4F93-B5AB-D8D77F9CE2A1}" dt="2021-04-03T06:21:31.418" v="186" actId="20577"/>
          <ac:spMkLst>
            <pc:docMk/>
            <pc:sldMk cId="1948140427" sldId="276"/>
            <ac:spMk id="3" creationId="{ACA41892-A9ED-47F9-8E45-90C9037DA08A}"/>
          </ac:spMkLst>
        </pc:spChg>
        <pc:spChg chg="mod">
          <ac:chgData name="雪乃" userId="28a82ebe5eab1b71" providerId="LiveId" clId="{F06041E6-521C-4F93-B5AB-D8D77F9CE2A1}" dt="2021-04-03T06:03:14.133" v="100" actId="20577"/>
          <ac:spMkLst>
            <pc:docMk/>
            <pc:sldMk cId="1948140427" sldId="276"/>
            <ac:spMk id="10" creationId="{7FEFF530-B92D-477B-B43E-5F3212CA3A5C}"/>
          </ac:spMkLst>
        </pc:spChg>
      </pc:sldChg>
      <pc:sldChg chg="modSp mod">
        <pc:chgData name="雪乃" userId="28a82ebe5eab1b71" providerId="LiveId" clId="{F06041E6-521C-4F93-B5AB-D8D77F9CE2A1}" dt="2021-04-03T06:20:25.506" v="171" actId="20577"/>
        <pc:sldMkLst>
          <pc:docMk/>
          <pc:sldMk cId="3886364617" sldId="277"/>
        </pc:sldMkLst>
        <pc:spChg chg="mod">
          <ac:chgData name="雪乃" userId="28a82ebe5eab1b71" providerId="LiveId" clId="{F06041E6-521C-4F93-B5AB-D8D77F9CE2A1}" dt="2021-04-03T06:20:25.506" v="171" actId="20577"/>
          <ac:spMkLst>
            <pc:docMk/>
            <pc:sldMk cId="3886364617" sldId="277"/>
            <ac:spMk id="3" creationId="{EFE073CF-55EA-4FB4-A4B3-8BF2A70B39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45B9695-AAF4-473E-A657-DF2C1317D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363DB842-8C44-45C1-94A1-3CBA69ECF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57D78EEC-A321-48DF-87D3-5AC16CC5A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ADF5-C62E-4B4F-B21E-47E00AB9D8E0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B6311FDE-B312-4ECF-BDD3-DCD53862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09A88051-22B9-4F2E-9DBE-85E579AD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C2D1-E424-492F-98D4-6675E137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662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296C7D7-DA00-4D35-B652-475FF99A3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F6370682-ADB6-4007-B797-8F6E92A37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E742C82E-7288-4B05-84EE-4B6777556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ADF5-C62E-4B4F-B21E-47E00AB9D8E0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999A4F58-F1C9-462E-9164-FC5F5A28D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6CCFAD84-ACB7-4025-BB8A-4A1B3B51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C2D1-E424-492F-98D4-6675E137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8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xmlns="" id="{8217A01F-2FA1-4212-8A96-44E4C2AFB9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B263A765-65AC-4596-9802-86CB2FA2A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96BC2C91-B59E-46DF-857F-D15338E4B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ADF5-C62E-4B4F-B21E-47E00AB9D8E0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3F1D76EE-DD5F-414C-9F69-3D0F3F54F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4BB8601A-4A8F-439D-85F7-D27E9024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C2D1-E424-492F-98D4-6675E137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5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F4D016B-63F0-42D7-86A6-5EDC0B21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E6D250E1-A828-4273-9551-B1C20312C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C823651C-1EE9-4C10-AE00-5A40438EF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ADF5-C62E-4B4F-B21E-47E00AB9D8E0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DAE8B799-6C0B-4B37-9A46-C6048F6B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081B3A4C-0327-485D-9ACD-97F9BEE97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C2D1-E424-492F-98D4-6675E137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06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D35FB57-DD09-4EB3-92FA-092C22FD8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31EB3526-3816-47EB-94DF-C9D10B4B3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2AA5A543-6661-4E3A-90D5-E98AD898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ADF5-C62E-4B4F-B21E-47E00AB9D8E0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2C261833-EED6-4CCE-B0E9-DAB9F4F5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6FEFD8EB-9E5C-4D46-8415-204D30B45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C2D1-E424-492F-98D4-6675E137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70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98D6BFD8-F450-4836-810F-4F7AC02D8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0FCCF0E1-2878-482A-9DD4-590DA8B32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5B615987-F11E-40B7-9E05-3F598EEB4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E9D3BE1B-E016-4DAA-9D91-46C6CB56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ADF5-C62E-4B4F-B21E-47E00AB9D8E0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4104A269-C873-452C-8213-7B1A87A53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DED39994-EEBB-4CE0-9DEE-BE972E09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C2D1-E424-492F-98D4-6675E137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93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5DD9667A-D3FA-4760-8B4F-3CAFC1316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74F94BEA-4E97-4816-8E87-128F5B032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D8C9F924-F86E-442E-B466-022F1EC68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xmlns="" id="{DCB31405-AFC6-42A1-B418-075087F1EA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5F5EF24B-3567-429C-9EAD-9DED1C5EC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xmlns="" id="{DE73A59A-A46F-476F-89A1-F9C9D51D3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ADF5-C62E-4B4F-B21E-47E00AB9D8E0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xmlns="" id="{0CCE80BB-7619-4EFE-ADAC-DB3356F9A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xmlns="" id="{A2AEA775-C43F-4F3A-9681-FE0504633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C2D1-E424-492F-98D4-6675E137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61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3E59A31-0FE6-4D6D-A260-4BA1672D8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xmlns="" id="{E3056044-33D4-4E44-8D6E-EF358D175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ADF5-C62E-4B4F-B21E-47E00AB9D8E0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A10FFEA4-D759-4347-8787-8DC5151BC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D2F6EB94-0979-4F90-9A6C-2B6A6D1C9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C2D1-E424-492F-98D4-6675E137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69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xmlns="" id="{ABD2B731-C954-4C68-A346-072228246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ADF5-C62E-4B4F-B21E-47E00AB9D8E0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24A90BEC-AFAD-42AE-BAB9-E80F3434C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085681F2-62C5-47C0-904F-92615F66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C2D1-E424-492F-98D4-6675E137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709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CDA18B2-68B8-4BC3-881A-99C26ED0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F002E85C-3A67-4FFD-993D-3958EB6E5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E4D159B4-E342-47D4-956C-518C891EA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28AC5235-9EFE-489D-9EE7-FFF64C327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ADF5-C62E-4B4F-B21E-47E00AB9D8E0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B5CC7164-B67C-45EA-90A0-33779182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75089B41-AD08-44AB-BE1E-A9EF7B420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C2D1-E424-492F-98D4-6675E137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31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C37871E-34E7-4BA6-85BB-A0092CF10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xmlns="" id="{2EF3B571-3C4A-430F-9F8E-63B754171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56391C99-286A-4D1D-B266-72A476438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71C27742-6DD3-4EB8-B938-9E44DAB34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ADF5-C62E-4B4F-B21E-47E00AB9D8E0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8CBE4093-5CED-4C86-8C93-DECF2CB42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3281D0A2-8980-4D8C-AA97-415B77F81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C2D1-E424-492F-98D4-6675E137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15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xmlns="" id="{99203F82-4977-4727-BAF6-50D8268E9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A6DE6F65-17A8-4EA0-9C0C-7B92DF3B9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5138F99E-1679-4F91-BB61-4E53600C8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DADF5-C62E-4B4F-B21E-47E00AB9D8E0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5D52BF42-22F7-42DF-B30C-AC97E11E2D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1E6EE296-B862-4688-B486-204ACB658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EC2D1-E424-492F-98D4-6675E137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10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CEB08EC-8675-4BDA-B81C-90A83C0278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/>
              <a:t>Different immune cells mediate mechanical pain hypersensitivity in male and female mice</a:t>
            </a:r>
            <a:endParaRPr kumimoji="1" lang="ja-JP" altLang="en-US" sz="40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DC22D854-3EF6-4C63-8E62-C1002D137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9725" y="4202113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ja-JP" b="0" i="0" dirty="0">
                <a:solidFill>
                  <a:srgbClr val="000000"/>
                </a:solidFill>
                <a:effectLst/>
                <a:latin typeface="regular-clarivate"/>
              </a:rPr>
              <a:t>Sorge, R.E</a:t>
            </a:r>
          </a:p>
          <a:p>
            <a:r>
              <a:rPr lang="en-US" altLang="ja-JP" b="0" i="0" dirty="0">
                <a:solidFill>
                  <a:srgbClr val="000000"/>
                </a:solidFill>
                <a:effectLst/>
                <a:latin typeface="regular-clarivate"/>
              </a:rPr>
              <a:t>Nature Neuroscience 18, 1081–1083.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regular-clarivate"/>
              </a:rPr>
              <a:t> 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regular-clarivate"/>
              </a:rPr>
              <a:t>2015.</a:t>
            </a:r>
            <a:endParaRPr lang="en-US" altLang="ja-JP" dirty="0"/>
          </a:p>
          <a:p>
            <a:r>
              <a:rPr kumimoji="1" lang="ja-JP" altLang="en-US" dirty="0"/>
              <a:t>抄読会　大島雪乃</a:t>
            </a:r>
          </a:p>
        </p:txBody>
      </p:sp>
    </p:spTree>
    <p:extLst>
      <p:ext uri="{BB962C8B-B14F-4D97-AF65-F5344CB8AC3E}">
        <p14:creationId xmlns:p14="http://schemas.microsoft.com/office/powerpoint/2010/main" val="411788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783936E-1FB6-4382-898A-7E66C3B57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はじめに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BA720E2B-5F35-4DA4-9167-CFF99B322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400"/>
            <a:ext cx="10515600" cy="435133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世界中で、多くの人が慢性疼痛を患っているが、その多くが　女性である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en-US" altLang="ja-JP" sz="2800" b="0" i="0" u="none" strike="noStrike" baseline="0" dirty="0">
                <a:latin typeface="MinionPro-Regular"/>
              </a:rPr>
              <a:t>Sorge</a:t>
            </a:r>
            <a:r>
              <a:rPr lang="ja-JP" altLang="en-US" sz="2800" b="0" i="0" u="none" strike="noStrike" baseline="0" dirty="0">
                <a:latin typeface="MinionPro-Regular"/>
              </a:rPr>
              <a:t>らは、神経障害性疼痛マウスに刺激を加えた際の反応の仕方に、性差があることを発見していた</a:t>
            </a:r>
            <a:r>
              <a:rPr lang="en-US" altLang="ja-JP" sz="2200" b="0" i="0" u="none" strike="noStrike" baseline="0" dirty="0">
                <a:latin typeface="MinionPro-Regular"/>
              </a:rPr>
              <a:t> Sorge, R. E. et al. J. </a:t>
            </a:r>
            <a:r>
              <a:rPr lang="en-US" altLang="ja-JP" sz="2200" b="0" i="0" u="none" strike="noStrike" baseline="0" dirty="0" err="1">
                <a:latin typeface="MinionPro-Regular"/>
              </a:rPr>
              <a:t>Neurosci</a:t>
            </a:r>
            <a:r>
              <a:rPr lang="en-US" altLang="ja-JP" sz="2200" b="0" i="0" u="none" strike="noStrike" baseline="0" dirty="0">
                <a:latin typeface="MinionPro-Regular"/>
              </a:rPr>
              <a:t>. 31, 15450–15454 (2011).</a:t>
            </a:r>
          </a:p>
          <a:p>
            <a:pPr marL="0" indent="0">
              <a:buNone/>
            </a:pPr>
            <a:endParaRPr lang="en-US" altLang="ja-JP" sz="2200" b="0" i="0" u="none" strike="noStrike" baseline="0" dirty="0">
              <a:latin typeface="MinionPro-Regular"/>
            </a:endParaRPr>
          </a:p>
          <a:p>
            <a:r>
              <a:rPr lang="ja-JP" altLang="en-US" dirty="0">
                <a:latin typeface="MinionPro-Regular"/>
              </a:rPr>
              <a:t>今回、</a:t>
            </a:r>
            <a:r>
              <a:rPr lang="en-US" altLang="ja-JP" b="0" i="0" u="none" strike="noStrike" baseline="0" dirty="0">
                <a:latin typeface="MinionPro-Regular"/>
              </a:rPr>
              <a:t> Sorge</a:t>
            </a:r>
            <a:r>
              <a:rPr lang="ja-JP" altLang="en-US" b="0" i="0" u="none" strike="noStrike" baseline="0" dirty="0">
                <a:latin typeface="MinionPro-Regular"/>
              </a:rPr>
              <a:t>らは神経障害性疼痛マウスにおいて、</a:t>
            </a:r>
            <a:endParaRPr lang="en-US" altLang="ja-JP" b="0" i="0" u="none" strike="noStrike" baseline="0" dirty="0">
              <a:latin typeface="MinionPro-Regular"/>
            </a:endParaRPr>
          </a:p>
          <a:p>
            <a:pPr marL="0" indent="0">
              <a:buNone/>
            </a:pPr>
            <a:r>
              <a:rPr lang="ja-JP" altLang="en-US" b="0" i="0" u="none" strike="noStrike" baseline="0" dirty="0">
                <a:latin typeface="MinionPro-Regular"/>
              </a:rPr>
              <a:t>性別によって異なる免疫細胞が関与することを発見した</a:t>
            </a:r>
            <a:endParaRPr lang="en-US" altLang="ja-JP" b="0" i="0" u="none" strike="noStrike" baseline="0" dirty="0">
              <a:latin typeface="MinionPro-Regular"/>
            </a:endParaRPr>
          </a:p>
          <a:p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5114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86E44F7-332F-4D67-AA1B-70AA4A45B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9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/>
              <a:t>雄マウスでは、ミクログリアの抑制によって神経障害性疼痛が軽減したが、雌マウスでは変化しない</a:t>
            </a:r>
            <a:r>
              <a:rPr kumimoji="1" lang="ja-JP" altLang="en-US" dirty="0"/>
              <a:t/>
            </a:r>
            <a:br>
              <a:rPr kumimoji="1" lang="ja-JP" altLang="en-US" dirty="0"/>
            </a:b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FA981ADF-F937-44CF-A954-7020E0219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21" t="17607" r="61490" b="62193"/>
          <a:stretch/>
        </p:blipFill>
        <p:spPr>
          <a:xfrm>
            <a:off x="90018" y="1690687"/>
            <a:ext cx="5101107" cy="4443413"/>
          </a:xfr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902C849B-B8F5-484F-B703-66114884E883}"/>
              </a:ext>
            </a:extLst>
          </p:cNvPr>
          <p:cNvSpPr txBox="1"/>
          <p:nvPr/>
        </p:nvSpPr>
        <p:spPr>
          <a:xfrm>
            <a:off x="5472581" y="1814512"/>
            <a:ext cx="625269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 dirty="0"/>
              <a:t>坐骨神経を結紮したアロデニアマウスに、ミクログリアを抑制する効果のあるミノサイクリンを髄注した</a:t>
            </a:r>
            <a:endParaRPr lang="en-US" altLang="ja-JP" sz="2800" dirty="0"/>
          </a:p>
          <a:p>
            <a:endParaRPr lang="en-US" altLang="ja-JP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 dirty="0"/>
              <a:t>雄マウスでは、アロデニアが抑えられたが、雌マウスでは抑制されなかった</a:t>
            </a:r>
            <a:endParaRPr lang="en-US" altLang="ja-JP" sz="2800" dirty="0"/>
          </a:p>
          <a:p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2674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7CEF05FE-C5DF-4C52-A57A-A8974CC80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15" t="20270" r="58630" b="58976"/>
          <a:stretch/>
        </p:blipFill>
        <p:spPr>
          <a:xfrm>
            <a:off x="245501" y="1763702"/>
            <a:ext cx="5434594" cy="4250131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68FB9C5F-DD11-4F3F-8578-F85705F3442B}"/>
              </a:ext>
            </a:extLst>
          </p:cNvPr>
          <p:cNvSpPr txBox="1"/>
          <p:nvPr/>
        </p:nvSpPr>
        <p:spPr>
          <a:xfrm>
            <a:off x="5640512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E577E2E7-61F9-46DA-A183-FCE9B8C1A645}"/>
              </a:ext>
            </a:extLst>
          </p:cNvPr>
          <p:cNvSpPr txBox="1"/>
          <p:nvPr/>
        </p:nvSpPr>
        <p:spPr>
          <a:xfrm>
            <a:off x="1254246" y="6086847"/>
            <a:ext cx="427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CD-1 : </a:t>
            </a:r>
            <a:r>
              <a:rPr kumimoji="1" lang="ja-JP" altLang="en-US" dirty="0"/>
              <a:t>野生型　</a:t>
            </a:r>
            <a:r>
              <a:rPr kumimoji="1" lang="en-US" altLang="ja-JP" dirty="0"/>
              <a:t>Nude : </a:t>
            </a:r>
            <a:r>
              <a:rPr kumimoji="1" lang="ja-JP" altLang="en-US" dirty="0"/>
              <a:t>免疫不全型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38D86C69-634B-4F50-A21F-6C56BBECAE5C}"/>
              </a:ext>
            </a:extLst>
          </p:cNvPr>
          <p:cNvSpPr txBox="1"/>
          <p:nvPr/>
        </p:nvSpPr>
        <p:spPr>
          <a:xfrm>
            <a:off x="6096000" y="3133725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ACA41892-A9ED-47F9-8E45-90C9037DA08A}"/>
              </a:ext>
            </a:extLst>
          </p:cNvPr>
          <p:cNvSpPr txBox="1"/>
          <p:nvPr/>
        </p:nvSpPr>
        <p:spPr>
          <a:xfrm>
            <a:off x="5908554" y="1330501"/>
            <a:ext cx="603794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 dirty="0"/>
              <a:t>野生型マウスと、</a:t>
            </a:r>
            <a:r>
              <a:rPr lang="en-US" altLang="ja-JP" sz="2800" dirty="0"/>
              <a:t>Nude</a:t>
            </a:r>
            <a:r>
              <a:rPr lang="ja-JP" altLang="en-US" sz="2800" dirty="0"/>
              <a:t>マウスに、ミクログリア阻害剤</a:t>
            </a:r>
            <a:r>
              <a:rPr lang="en-US" altLang="ja-JP" sz="2800" dirty="0"/>
              <a:t>(MCL, FC, PPF)</a:t>
            </a:r>
            <a:r>
              <a:rPr lang="ja-JP" altLang="en-US" sz="2800" dirty="0"/>
              <a:t>を投与した</a:t>
            </a:r>
            <a:endParaRPr lang="en-US" altLang="ja-JP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 dirty="0"/>
              <a:t>野生型では、雄に比べて雌で強くアロデニアが出た</a:t>
            </a:r>
            <a:endParaRPr lang="en-US" altLang="ja-JP" sz="2800" dirty="0"/>
          </a:p>
          <a:p>
            <a:endParaRPr lang="en-US" altLang="ja-JP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/>
              <a:t>Nude</a:t>
            </a:r>
            <a:r>
              <a:rPr lang="ja-JP" altLang="en-US" sz="2800"/>
              <a:t>マウス</a:t>
            </a:r>
            <a:r>
              <a:rPr lang="ja-JP" altLang="en-US" sz="2800" dirty="0"/>
              <a:t>では、雄マウスと同様に雌マウスでもアロデニアが軽減した</a:t>
            </a:r>
            <a:endParaRPr lang="en-US" altLang="ja-JP" sz="2800" dirty="0"/>
          </a:p>
          <a:p>
            <a:r>
              <a:rPr lang="ja-JP" altLang="en-US" sz="2400" dirty="0"/>
              <a:t>　</a:t>
            </a:r>
            <a:r>
              <a:rPr lang="en-US" altLang="ja-JP" sz="2400" dirty="0"/>
              <a:t>(</a:t>
            </a:r>
            <a:r>
              <a:rPr lang="ja-JP" altLang="en-US" sz="2400" dirty="0"/>
              <a:t>つまり、</a:t>
            </a:r>
            <a:r>
              <a:rPr lang="en-US" altLang="ja-JP" sz="2400" dirty="0"/>
              <a:t>T</a:t>
            </a:r>
            <a:r>
              <a:rPr lang="ja-JP" altLang="en-US" sz="2400" dirty="0"/>
              <a:t>細胞がアロデニアに関わる</a:t>
            </a:r>
            <a:r>
              <a:rPr lang="en-US" altLang="ja-JP" sz="2400" dirty="0"/>
              <a:t>)</a:t>
            </a:r>
          </a:p>
          <a:p>
            <a:endParaRPr lang="en-US" altLang="ja-JP" sz="2400" dirty="0"/>
          </a:p>
          <a:p>
            <a:endParaRPr kumimoji="1" lang="ja-JP" altLang="en-US" sz="2800" dirty="0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xmlns="" id="{7FEFF530-B92D-477B-B43E-5F3212CA3A5C}"/>
              </a:ext>
            </a:extLst>
          </p:cNvPr>
          <p:cNvSpPr txBox="1">
            <a:spLocks/>
          </p:cNvSpPr>
          <p:nvPr/>
        </p:nvSpPr>
        <p:spPr>
          <a:xfrm>
            <a:off x="841395" y="2059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雌マウスでは、</a:t>
            </a:r>
            <a:r>
              <a:rPr lang="en-US" altLang="ja-JP" dirty="0"/>
              <a:t>T</a:t>
            </a:r>
            <a:r>
              <a:rPr lang="ja-JP" altLang="en-US" dirty="0"/>
              <a:t>細胞がアロデニアの発症に関与する</a:t>
            </a:r>
          </a:p>
        </p:txBody>
      </p:sp>
    </p:spTree>
    <p:extLst>
      <p:ext uri="{BB962C8B-B14F-4D97-AF65-F5344CB8AC3E}">
        <p14:creationId xmlns:p14="http://schemas.microsoft.com/office/powerpoint/2010/main" val="1948140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E5C9048-3FAA-423E-8979-4BBF888D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EFE073CF-55EA-4FB4-A4B3-8BF2A70B3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雄マウスでは、脊髄中のミクログリアがアロデニアに関与している一方、雌マウスでは、</a:t>
            </a:r>
            <a:r>
              <a:rPr lang="en-US" altLang="ja-JP" dirty="0"/>
              <a:t>T</a:t>
            </a:r>
            <a:r>
              <a:rPr lang="ja-JP" altLang="en-US" dirty="0"/>
              <a:t>細胞がより関与していることが分かった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現在性差に関係なく同じ方法で痛みの治療がなされているが、</a:t>
            </a:r>
          </a:p>
          <a:p>
            <a:pPr marL="0" indent="0">
              <a:buNone/>
            </a:pPr>
            <a:r>
              <a:rPr lang="ja-JP" altLang="en-US" dirty="0"/>
              <a:t>今後性差によって治療法を変える日が来るかもしれません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6364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230</Words>
  <Application>Microsoft Office PowerPoint</Application>
  <PresentationFormat>ユーザー設定</PresentationFormat>
  <Paragraphs>29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テーマ</vt:lpstr>
      <vt:lpstr>Different immune cells mediate mechanical pain hypersensitivity in male and female mice</vt:lpstr>
      <vt:lpstr>はじめに</vt:lpstr>
      <vt:lpstr>雄マウスでは、ミクログリアの抑制によって神経障害性疼痛が軽減したが、雌マウスでは変化しない </vt:lpstr>
      <vt:lpstr>PowerPoint プレゼンテーション</vt:lpstr>
      <vt:lpstr>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the sexes don‘t feel pain the same way. なぜ性別によって痛みの感じ方に　　　　性差があるのか？</dc:title>
  <dc:creator>雪乃</dc:creator>
  <cp:lastModifiedBy>takahiro</cp:lastModifiedBy>
  <cp:revision>22</cp:revision>
  <dcterms:created xsi:type="dcterms:W3CDTF">2021-03-14T10:59:50Z</dcterms:created>
  <dcterms:modified xsi:type="dcterms:W3CDTF">2021-04-06T23:41:56Z</dcterms:modified>
</cp:coreProperties>
</file>